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E5796AD4-6BD4-40CF-BB8A-FF6796135E49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